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72560" cy="200026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в  старшей  группе «Книга   про   меня»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8396318" cy="242889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Работу  выполнила :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Колина    Светлана   Александровна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Воспитатель   МКДОУ Воскресенский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/с № 4 «Рябинка»</a:t>
            </a:r>
          </a:p>
          <a:p>
            <a:pPr algn="ctr"/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2016 г.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«Друг – это  кто?»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3429024" cy="4610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Цель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  <a:r>
              <a:rPr lang="ru-RU" sz="2400" dirty="0" smtClean="0">
                <a:solidFill>
                  <a:srgbClr val="7030A0"/>
                </a:solidFill>
              </a:rPr>
              <a:t>развитие  </a:t>
            </a:r>
            <a:r>
              <a:rPr lang="ru-RU" sz="2400" dirty="0" smtClean="0">
                <a:solidFill>
                  <a:srgbClr val="7030A0"/>
                </a:solidFill>
              </a:rPr>
              <a:t>коммуникативных  навыков, дружеских  взаимоотношений  между  детьми, развитие  связной  речи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Дети  составляют  описательные  рассказы  о  своем  лучшем  друге.</a:t>
            </a:r>
          </a:p>
          <a:p>
            <a:endParaRPr lang="ru-RU" dirty="0"/>
          </a:p>
        </p:txBody>
      </p:sp>
      <p:pic>
        <p:nvPicPr>
          <p:cNvPr id="4" name="Picture 2" descr="C:\Users\123\Desktop\итог\DSC03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5"/>
            <a:ext cx="4587872" cy="2579952"/>
          </a:xfrm>
          <a:prstGeom prst="rect">
            <a:avLst/>
          </a:prstGeom>
          <a:noFill/>
        </p:spPr>
      </p:pic>
      <p:pic>
        <p:nvPicPr>
          <p:cNvPr id="7171" name="Picture 3" descr="C:\Users\123\Desktop\итог\DSC0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357694"/>
            <a:ext cx="4214842" cy="237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Конечные результаты: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Ребенок </a:t>
            </a:r>
            <a:r>
              <a:rPr lang="ru-RU" sz="2800" b="1" dirty="0" smtClean="0">
                <a:solidFill>
                  <a:schemeClr val="accent1"/>
                </a:solidFill>
              </a:rPr>
              <a:t>умеет:</a:t>
            </a:r>
          </a:p>
          <a:p>
            <a:pPr fontAlgn="base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- описать свои индивидуальные особенности (внешность, походка, пол);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- различать и называть свои желания и чувства: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- средствами пантомимики передавать свои чувства, желания, черт характера;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- осознавать свои собственные мышечные и эмоциональные ощущения.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329642" cy="28575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Цель : </a:t>
            </a:r>
            <a:r>
              <a:rPr lang="ru-RU" sz="2700" b="1" dirty="0" smtClean="0">
                <a:solidFill>
                  <a:srgbClr val="0070C0"/>
                </a:solidFill>
              </a:rPr>
              <a:t>формирование  позитивного  образа  себя, чувства  самоуважения, собственного  достоинства, помогающего  обрести  уверенность  в  себе  и  в  своих  силах, что  позволяет  детям  активнее  включаться  в  любой  вид  деятельности.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14686"/>
            <a:ext cx="8472518" cy="3109914"/>
          </a:xfrm>
        </p:spPr>
        <p:txBody>
          <a:bodyPr>
            <a:normAutofit fontScale="25000" lnSpcReduction="20000"/>
          </a:bodyPr>
          <a:lstStyle/>
          <a:p>
            <a:pPr fontAlgn="t">
              <a:buNone/>
            </a:pP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Задачи: </a:t>
            </a:r>
          </a:p>
          <a:p>
            <a:pPr fontAlgn="t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fontAlgn="t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1.    Развитие внимания ребенка к самому себе, своим чувствам, переживаниям, способности видеть и понимать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себя.</a:t>
            </a:r>
          </a:p>
          <a:p>
            <a:pPr fontAlgn="t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    Формирование самосознания личности: гармонизация осознания имени; позитивное отношение к своему «Я»; умение правильно 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оценить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и охарактеризовать особенности своей внешности, умения выделять свои достоинства.</a:t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endParaRPr lang="ru-RU" sz="80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fontAlgn="t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    Осознание психологического времени личности (прошлое, настоящее, будущее).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305800" cy="57864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b="1" dirty="0" smtClean="0">
                <a:solidFill>
                  <a:schemeClr val="accent1"/>
                </a:solidFill>
              </a:rPr>
              <a:t>Однако</a:t>
            </a:r>
            <a:r>
              <a:rPr lang="ru-RU" sz="2200" b="1" dirty="0" smtClean="0">
                <a:solidFill>
                  <a:schemeClr val="accent1"/>
                </a:solidFill>
              </a:rPr>
              <a:t>, оформление книги – это не только совместная творческая деятельность ребенка с воспитателем. Конечному результату предшествует серьезная работа ребенка индивидуально или в группе детей с </a:t>
            </a:r>
            <a:r>
              <a:rPr lang="ru-RU" sz="2200" b="1" dirty="0" smtClean="0">
                <a:solidFill>
                  <a:schemeClr val="accent1"/>
                </a:solidFill>
              </a:rPr>
              <a:t>воспитателем, </a:t>
            </a:r>
            <a:r>
              <a:rPr lang="ru-RU" sz="2200" b="1" dirty="0" smtClean="0">
                <a:solidFill>
                  <a:schemeClr val="accent1"/>
                </a:solidFill>
              </a:rPr>
              <a:t>целью которой является уточнение представлений о себе и окружающих, формирование социальных навыков и умений, помощь в формулировании своих мыслей.</a:t>
            </a:r>
            <a:r>
              <a:rPr lang="ru-RU" sz="2200" b="1" dirty="0" smtClean="0">
                <a:solidFill>
                  <a:schemeClr val="accent1"/>
                </a:solidFill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Вид 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портфолио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endParaRPr lang="ru-RU" sz="27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429000"/>
          <a:ext cx="8643995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000264"/>
                <a:gridCol w="1785950"/>
                <a:gridCol w="1714512"/>
                <a:gridCol w="1643071"/>
              </a:tblGrid>
              <a:tr h="12951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 </a:t>
                      </a:r>
                      <a:r>
                        <a:rPr lang="ru-RU" dirty="0" err="1" smtClean="0"/>
                        <a:t>портфолио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 </a:t>
                      </a:r>
                      <a:r>
                        <a:rPr lang="ru-RU" dirty="0" err="1" smtClean="0"/>
                        <a:t>целеполаганию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 времени  создания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 оформлению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 содержанию</a:t>
                      </a:r>
                      <a:endParaRPr lang="ru-RU" dirty="0"/>
                    </a:p>
                  </a:txBody>
                  <a:tcPr/>
                </a:tc>
              </a:tr>
              <a:tr h="1490900">
                <a:tc>
                  <a:txBody>
                    <a:bodyPr/>
                    <a:lstStyle/>
                    <a:p>
                      <a:r>
                        <a:rPr lang="ru-RU" dirty="0" smtClean="0"/>
                        <a:t>«Книга  про  меня»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 формирования  самосознания  дошкольника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среднесрочный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листы</a:t>
                      </a:r>
                    </a:p>
                    <a:p>
                      <a:r>
                        <a:rPr lang="ru-RU" dirty="0" smtClean="0"/>
                        <a:t>шаблоны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План  работы  по  созданию 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портфолио</a:t>
            </a:r>
            <a:r>
              <a:rPr lang="ru-RU" sz="3200" b="1" u="sng" dirty="0" smtClean="0">
                <a:solidFill>
                  <a:srgbClr val="C00000"/>
                </a:solidFill>
              </a:rPr>
              <a:t> «Книга  про  меня»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«Мой  портрет. Кто  я?»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3143272" cy="4136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  <a:r>
              <a:rPr lang="ru-RU" sz="32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развитие  связной  речи (монологической), творческих  способностей.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Дети  могут    самостоятельно  рассказать  о  себе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123\Desktop\итог\DSC0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43913"/>
            <a:ext cx="4357718" cy="2450526"/>
          </a:xfrm>
          <a:prstGeom prst="rect">
            <a:avLst/>
          </a:prstGeom>
          <a:noFill/>
        </p:spPr>
      </p:pic>
      <p:pic>
        <p:nvPicPr>
          <p:cNvPr id="4" name="Picture 3" descr="C:\Users\123\Desktop\итог\DSC03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367302"/>
            <a:ext cx="4286280" cy="24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«Больше  всего  мне  нравится  в  себе»,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«Больше  всего  мне  не  нравится  в  себе».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3357586" cy="4136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rgbClr val="7030A0"/>
                </a:solidFill>
              </a:rPr>
              <a:t>развитие  связной  речи, навыков  общения  со  сверстниками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Дети  рассказывают  друг  другу  о  том, каким  они  хотели  бы  быть, а  какими  не  хотели  бы  быть.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23\Desktop\итог\DSC0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4500594" cy="2530872"/>
          </a:xfrm>
          <a:prstGeom prst="rect">
            <a:avLst/>
          </a:prstGeom>
          <a:noFill/>
        </p:spPr>
      </p:pic>
      <p:pic>
        <p:nvPicPr>
          <p:cNvPr id="5" name="Picture 3" descr="C:\Users\123\Desktop\итог\DSC03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46783"/>
            <a:ext cx="4429156" cy="249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«Когда  я  вырасту  я  стану»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792" cy="4351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развитие  связной  речи, навыков  общения  со  сверстниками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Дети  рассказывают  друг  другу  о  том, кем  они  хотят  стать, когда  вырастут.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23\Desktop\итог\DSC03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5208501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«Портрет  моей  семьи  и  рассказ  про  мою  семью»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114668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развитие  коммуникативных  навыков, развитие  речи  детей, умений  составлять  описательные  рассказы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Дети  могут  самостоятельно  составлять  рассказы  о  своей  семье 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123\Desktop\итог\DSC0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7"/>
            <a:ext cx="3929090" cy="2209491"/>
          </a:xfrm>
          <a:prstGeom prst="rect">
            <a:avLst/>
          </a:prstGeom>
          <a:noFill/>
        </p:spPr>
      </p:pic>
      <p:pic>
        <p:nvPicPr>
          <p:cNvPr id="4101" name="Picture 5" descr="C:\Users\123\Desktop\итог\DSC03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4112839"/>
            <a:ext cx="4500594" cy="253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«Моя  группа»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500462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7030A0"/>
                </a:solidFill>
              </a:rPr>
              <a:t>Цель:</a:t>
            </a:r>
            <a:r>
              <a:rPr lang="ru-RU" sz="2400" dirty="0" err="1" smtClean="0">
                <a:solidFill>
                  <a:srgbClr val="7030A0"/>
                </a:solidFill>
              </a:rPr>
              <a:t>развитие</a:t>
            </a:r>
            <a:r>
              <a:rPr lang="ru-RU" sz="2400" dirty="0" smtClean="0">
                <a:solidFill>
                  <a:srgbClr val="7030A0"/>
                </a:solidFill>
              </a:rPr>
              <a:t>  коммуникативных  навыков, развитие  речи  детей, умений  составлять  рассказы  про  свою группу, развитие  творческих  способностей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Дети  составляют  рассказы   о воспитателях  группы  и других  работниках  детского  сада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123\Desktop\итог\DSC0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4446283" cy="2500330"/>
          </a:xfrm>
          <a:prstGeom prst="rect">
            <a:avLst/>
          </a:prstGeom>
          <a:noFill/>
        </p:spPr>
      </p:pic>
      <p:pic>
        <p:nvPicPr>
          <p:cNvPr id="7" name="Picture 3" descr="C:\Users\123\Desktop\итог\DSC0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4357718" cy="245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«Зачем  я  хожу  в  детский  сад»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4000528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rgbClr val="7030A0"/>
                </a:solidFill>
              </a:rPr>
              <a:t>Цель:</a:t>
            </a:r>
            <a:r>
              <a:rPr lang="ru-RU" sz="2800" dirty="0" err="1" smtClean="0">
                <a:solidFill>
                  <a:srgbClr val="7030A0"/>
                </a:solidFill>
              </a:rPr>
              <a:t>развитие</a:t>
            </a:r>
            <a:r>
              <a:rPr lang="ru-RU" sz="2800" dirty="0" smtClean="0">
                <a:solidFill>
                  <a:srgbClr val="7030A0"/>
                </a:solidFill>
              </a:rPr>
              <a:t>  коммуникативных  навыков, развитие  речи  детей, умений  составлять  рассказы  про  свою группу, развитие  творческих  способностей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Дети  составляют  рассказы   о том, чем  они занимаются  в  детском  саду.</a:t>
            </a:r>
          </a:p>
          <a:p>
            <a:endParaRPr lang="ru-RU" dirty="0"/>
          </a:p>
        </p:txBody>
      </p:sp>
      <p:pic>
        <p:nvPicPr>
          <p:cNvPr id="4" name="Picture 2" descr="C:\Users\123\Desktop\итог\DSC0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64" y="1357299"/>
            <a:ext cx="4827393" cy="2714644"/>
          </a:xfrm>
          <a:prstGeom prst="rect">
            <a:avLst/>
          </a:prstGeom>
          <a:noFill/>
        </p:spPr>
      </p:pic>
      <p:pic>
        <p:nvPicPr>
          <p:cNvPr id="6148" name="Picture 4" descr="C:\Users\123\Desktop\итог\DSC03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926" y="4214818"/>
            <a:ext cx="4381317" cy="246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335</Words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Портфолио  в  старшей  группе «Книга   про   меня» </vt:lpstr>
      <vt:lpstr>Цель : формирование  позитивного  образа  себя, чувства  самоуважения, собственного  достоинства, помогающего  обрести  уверенность  в  себе  и  в  своих  силах, что  позволяет  детям  активнее  включаться  в  любой  вид  деятельности.     </vt:lpstr>
      <vt:lpstr>       Однако, оформление книги – это не только совместная творческая деятельность ребенка с воспитателем. Конечному результату предшествует серьезная работа ребенка индивидуально или в группе детей с воспитателем, целью которой является уточнение представлений о себе и окружающих, формирование социальных навыков и умений, помощь в формулировании своих мыслей.  Вид  портфолио:          </vt:lpstr>
      <vt:lpstr>План  работы  по  созданию  портфолио «Книга  про  меня»   «Мой  портрет. Кто  я?» </vt:lpstr>
      <vt:lpstr>«Больше  всего  мне  нравится  в  себе», «Больше  всего  мне  не  нравится  в  себе».</vt:lpstr>
      <vt:lpstr>«Когда  я  вырасту  я  стану»</vt:lpstr>
      <vt:lpstr>«Портрет  моей  семьи  и  рассказ  про  мою  семью»</vt:lpstr>
      <vt:lpstr>«Моя  группа»</vt:lpstr>
      <vt:lpstr>«Зачем  я  хожу  в  детский  сад»</vt:lpstr>
      <vt:lpstr>«Друг – это  кто?»</vt:lpstr>
      <vt:lpstr>    Конечные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  старшей  группе «Книга   про   меня» </dc:title>
  <dc:creator>123</dc:creator>
  <cp:lastModifiedBy>123</cp:lastModifiedBy>
  <cp:revision>14</cp:revision>
  <dcterms:created xsi:type="dcterms:W3CDTF">2016-05-17T15:42:38Z</dcterms:created>
  <dcterms:modified xsi:type="dcterms:W3CDTF">2016-05-18T17:11:20Z</dcterms:modified>
</cp:coreProperties>
</file>